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4b168ebe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4b168ebe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4b168ebe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4b168ebe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4b168eb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4b168eb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4b168eb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4b168eb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4b168eb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4b168eb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4b168eb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4b168eb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1d4b168eb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1d4b168eb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1d4b168eb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1d4b168eb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d4b168eb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d4b168eb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d4b168ebe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1d4b168ebe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d4b168eb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d4b168eb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d4b168eb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1d4b168eb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4b168ebe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4b168ebe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d4b168ebe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1d4b168eb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4b168eb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4b168eb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4b168eb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4b168eb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4b168eb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4b168eb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4b168ebe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4b168eb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4b168eb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4b168eb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d4b168eb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d4b168eb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1d4b168eb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1d4b168eb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d4b168ebe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d4b168eb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1d4b168eb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1d4b168eb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4b168ebe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4b168ebe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d4b168eb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d4b168eb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4b168ebe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1d4b168ebe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d4b168eb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d4b168eb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1d4b168eb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1d4b168eb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d4b168eb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1d4b168eb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d4b168eb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d4b168eb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1d4b168eb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1d4b168eb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1d4b168eb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1d4b168eb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d4b168eb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1d4b168eb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1d4b168eb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1d4b168eb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4b168ebe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4b168ebe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4b168eb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d4b168eb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d4b168eb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d4b168eb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1d4b168eb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1d4b168eb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d4b168ebe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1d4b168ebe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1d4b168ebe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1d4b168ebe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d4b168ebe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1d4b168ebe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1d4b168ebe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1d4b168ebe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4b168ebe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1d4b168ebe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1d4b168ebe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1d4b168ebe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1d4b168ebe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1d4b168ebe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4b168ebe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4b168ebe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1d4b168ebe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31d4b168ebe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d4b168ebe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1d4b168ebe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1d4b168ebe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31d4b168ebe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1d4b168ebe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1d4b168ebe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d4b168ebe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d4b168ebe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d4b168ebe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d4b168ebe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4b168eb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1d4b168eb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1d4b168ebe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1d4b168ebe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1d4b168ebe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1d4b168ebe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d4b168eb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d4b168eb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4b168ebe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4b168ebe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31d4b168ebe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31d4b168ebe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d4b168ebe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1d4b168ebe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d4b168ebe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31d4b168ebe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1d4b168ebe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1d4b168ebe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1d4b168ebe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31d4b168ebe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1d4b168ebe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31d4b168ebe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1d4b168ebe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31d4b168ebe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31d4b168ebe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31d4b168ebe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1d4b168ebe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31d4b168ebe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1d4b168ebe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1d4b168ebe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4b168ebe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4b168ebe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1d4b168ebe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1d4b168ebe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1d4b168ebe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31d4b168ebe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1d4b168ebe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31d4b168ebe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1d4b168ebe_0_1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1d4b168ebe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1d4b168ebe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1d4b168ebe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1d4b168ebe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1d4b168ebe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31d4b168ebe_0_1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31d4b168ebe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1d4b168ebe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31d4b168ebe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1d4b168ebe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31d4b168ebe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1d4b168ebe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31d4b168ebe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4b168ebe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4b168ebe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1d4b168ebe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31d4b168ebe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4b168ebe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4b168ebe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4b168ebe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4b168ebe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4b168ebe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4b168ebe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4b168eb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4b168eb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4b168ebe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4b168ebe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4b168ebe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4b168ebe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4b168ebe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4b168ebe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4b168ebe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4b168ebe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4b168ebe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4b168ebe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4b168ebe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4b168eb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4b168ebe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4b168ebe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b168ebe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4b168ebe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4b168ebe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4b168ebe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4b168ebe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4b168eb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4b168ebe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4b168ebe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4b168ebe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4b168ebe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4b168ebe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4b168ebe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4b168ebe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4b168ebe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4b168ebe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4b168ebe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4b168ebe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4b168ebe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4b168ebe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4b168ebe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4b168ebe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4b168ebe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4b168ebe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4b168ebe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4b168ebe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4b168ebe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4b168ebe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4b168ebe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4b168ebe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4b168ebe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4b168ebe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4b168ebe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4b168ebe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4b168eb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4b168ebe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4b168ebe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4b168ebe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4b168ebe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4b168ebe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4b168ebe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4b168ebe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4b168ebe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4b168ebe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4b168ebe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4b168ebe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4b168ebe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4b168ebe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4b168ebe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4b168eb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4b168eb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4b168ebe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4b168ebe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4b168ebe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4b168ebe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4b168ebe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4b168ebe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4b168ebe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4b168ebe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4b168ebe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4b168ebe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4b168ebe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4b168ebe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4b168ebe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4b168eb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4b168ebe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4b168ebe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d4b168eb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d4b168eb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d4b168ebe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1d4b168ebe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4b168ebe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4b168ebe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d4b168ebe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d4b168ebe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d4b168ebe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1d4b168ebe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d4b168ebe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d4b168ebe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d4b168ebe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1d4b168ebe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d4b168ebe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d4b168ebe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d4b168ebe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d4b168ebe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d4b168ebe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1d4b168ebe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d4b168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1d4b168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4b168e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4b168e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4b168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4b168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4b168ebe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4b168eb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4b168e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4b168e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4b168e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4b168e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4b168e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4b168e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4b168e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4b168e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4b168e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4b168e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4b168eb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4b168e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4b168eb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4b168eb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d4b168eb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d4b168eb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d4b168eb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d4b168eb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1d4b168eb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1d4b168eb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4b168ebe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4b168ebe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d4b168eb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d4b168eb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d4b168e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d4b168e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d4b168eb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d4b168eb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1d4b168e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1d4b168e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d4b168eb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d4b168eb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1d4b168eb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1d4b168eb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4b168eb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4b168eb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4b168eb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4b168eb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4b168eb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4b168eb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4b168eb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4b168eb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4b168ebe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4b168ebe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4b168eb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4b168eb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4b168eb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4b168eb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4b168eb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4b168eb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4b168eb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4b168eb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4b168eb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4b168eb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4b168eb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4b168eb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4b168eb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4b168eb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4b168eb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4b168eb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4b168eb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4b168eb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4b168eb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4b168eb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6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8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7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9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6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0" name="Google Shape;1130;p11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1" name="Google Shape;1131;p11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230200"/>
            <a:ext cx="216900" cy="475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1" name="Google Shape;1141;p11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2" name="Google Shape;1142;p11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2" name="Google Shape;1152;p11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3" name="Google Shape;1153;p11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07"/>
            <a:ext cx="9144003" cy="48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3" name="Google Shape;1163;p11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4" name="Google Shape;1164;p11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1" name="Google Shape;11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6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4" name="Google Shape;1174;p11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5" name="Google Shape;1175;p11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5" name="Google Shape;1185;p11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6" name="Google Shape;1186;p11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8"/>
          <p:cNvSpPr/>
          <p:nvPr/>
        </p:nvSpPr>
        <p:spPr>
          <a:xfrm>
            <a:off x="4901650" y="222250"/>
            <a:ext cx="216900" cy="47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6" name="Google Shape;1196;p11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7" name="Google Shape;1197;p11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7" name="Google Shape;1207;p11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8" name="Google Shape;1208;p11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8" name="Google Shape;1218;p12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9" name="Google Shape;1219;p12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1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2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9" name="Google Shape;1229;p12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0" name="Google Shape;1230;p12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0" name="Google Shape;1240;p12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1" name="Google Shape;1241;p12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1" name="Google Shape;1251;p12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2" name="Google Shape;1252;p12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2" name="Google Shape;1262;p12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3" name="Google Shape;1263;p12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3" name="Google Shape;1273;p12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4" name="Google Shape;1274;p12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4" name="Google Shape;1284;p12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5" name="Google Shape;1285;p12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2" name="Google Shape;129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7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2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5" name="Google Shape;1295;p12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6" name="Google Shape;1296;p12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6" name="Google Shape;1306;p12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7" name="Google Shape;1307;p12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2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7" name="Google Shape;1317;p12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8" name="Google Shape;1318;p12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3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3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8" name="Google Shape;1328;p13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9" name="Google Shape;1329;p13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3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9" name="Google Shape;1339;p13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0" name="Google Shape;1340;p13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3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3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0" name="Google Shape;1350;p13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1" name="Google Shape;1351;p13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3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3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1" name="Google Shape;1361;p13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2" name="Google Shape;1362;p13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3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2" name="Google Shape;1372;p13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3" name="Google Shape;1373;p13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3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3" name="Google Shape;1383;p13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4" name="Google Shape;1384;p13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1" y="0"/>
            <a:ext cx="8911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3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3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4" name="Google Shape;1394;p13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5" name="Google Shape;1395;p13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3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5" name="Google Shape;1405;p13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6" name="Google Shape;1406;p13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3" name="Google Shape;14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3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6" name="Google Shape;1416;p13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7" name="Google Shape;1417;p13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1" y="0"/>
            <a:ext cx="8911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3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7" name="Google Shape;1427;p13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8" name="Google Shape;1428;p13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5" name="Google Shape;14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4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8" name="Google Shape;1438;p14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9" name="Google Shape;1439;p14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6" name="Google Shape;14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4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9" name="Google Shape;1449;p14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0" name="Google Shape;1450;p14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7" name="Google Shape;145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4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0" name="Google Shape;1460;p14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1" name="Google Shape;1461;p14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1" name="Google Shape;1471;p14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2" name="Google Shape;1472;p14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9" name="Google Shape;14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4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2" name="Google Shape;1482;p14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3" name="Google Shape;1483;p14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1</a:t>
            </a:r>
            <a:endParaRPr/>
          </a:p>
        </p:txBody>
      </p:sp>
      <p:sp>
        <p:nvSpPr>
          <p:cNvPr id="1489" name="Google Shape;1489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4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9" name="Google Shape;1499;p14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0" name="Google Shape;1500;p146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7" name="Google Shape;150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4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0" name="Google Shape;1510;p14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1" name="Google Shape;1511;p147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8" name="Google Shape;15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4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1" name="Google Shape;1521;p14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2" name="Google Shape;1522;p148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4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2" name="Google Shape;1532;p14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3" name="Google Shape;1533;p149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0" name="Google Shape;154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5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3" name="Google Shape;1543;p15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4" name="Google Shape;1544;p150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1" name="Google Shape;15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5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4" name="Google Shape;1554;p15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5" name="Google Shape;1555;p151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2" name="Google Shape;15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5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5" name="Google Shape;1565;p15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6" name="Google Shape;1566;p152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3" name="Google Shape;15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5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6" name="Google Shape;1576;p15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7" name="Google Shape;1577;p153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4" name="Google Shape;158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7" name="Google Shape;1587;p15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8" name="Google Shape;1588;p154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5" name="Google Shape;15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5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8" name="Google Shape;1598;p15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9" name="Google Shape;1599;p155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6" name="Google Shape;160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5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9" name="Google Shape;1609;p15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0" name="Google Shape;1610;p156"/>
          <p:cNvSpPr/>
          <p:nvPr/>
        </p:nvSpPr>
        <p:spPr>
          <a:xfrm>
            <a:off x="0" y="705250"/>
            <a:ext cx="927000" cy="1589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7" name="Google Shape;161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5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0" name="Google Shape;1620;p15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1" name="Google Shape;1621;p157"/>
          <p:cNvSpPr/>
          <p:nvPr/>
        </p:nvSpPr>
        <p:spPr>
          <a:xfrm>
            <a:off x="0" y="432825"/>
            <a:ext cx="927000" cy="1861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8" name="Google Shape;1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5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1" name="Google Shape;1631;p15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2" name="Google Shape;1632;p158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9" name="Google Shape;163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5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2" name="Google Shape;1642;p15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3" name="Google Shape;1643;p159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0" name="Google Shape;165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6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3" name="Google Shape;1653;p16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4" name="Google Shape;1654;p160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1" name="Google Shape;166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6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4" name="Google Shape;1664;p16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5" name="Google Shape;1665;p161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6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5" name="Google Shape;1675;p16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6" name="Google Shape;1676;p162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3" name="Google Shape;16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6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6" name="Google Shape;1686;p16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7" name="Google Shape;1687;p163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4" name="Google Shape;169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6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7" name="Google Shape;1697;p16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8" name="Google Shape;1698;p164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5" name="Google Shape;170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6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8" name="Google Shape;1708;p16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9" name="Google Shape;1709;p165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66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9" name="Google Shape;1719;p16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0" name="Google Shape;1720;p166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7" name="Google Shape;172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67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0" name="Google Shape;1730;p16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1" name="Google Shape;1731;p167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8" name="Google Shape;173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68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1" name="Google Shape;1741;p16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2" name="Google Shape;1742;p168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9" name="Google Shape;174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69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2" name="Google Shape;1752;p16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3" name="Google Shape;1753;p169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0" name="Google Shape;176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70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3" name="Google Shape;1763;p17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4" name="Google Shape;1764;p170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1" name="Google Shape;177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71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4" name="Google Shape;1774;p17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75" name="Google Shape;1775;p171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2" name="Google Shape;178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172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85" name="Google Shape;1785;p17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86" name="Google Shape;1786;p172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3" name="Google Shape;179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73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6" name="Google Shape;1796;p17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97" name="Google Shape;1797;p173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4" name="Google Shape;180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74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7" name="Google Shape;1807;p17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08" name="Google Shape;1808;p174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5" name="Google Shape;181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75"/>
          <p:cNvSpPr/>
          <p:nvPr/>
        </p:nvSpPr>
        <p:spPr>
          <a:xfrm>
            <a:off x="0" y="2294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8" name="Google Shape;1818;p17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9" name="Google Shape;1819;p175"/>
          <p:cNvSpPr/>
          <p:nvPr/>
        </p:nvSpPr>
        <p:spPr>
          <a:xfrm>
            <a:off x="0" y="487325"/>
            <a:ext cx="927000" cy="180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1</a:t>
            </a:r>
            <a:endParaRPr/>
          </a:p>
        </p:txBody>
      </p:sp>
      <p:sp>
        <p:nvSpPr>
          <p:cNvPr id="1825" name="Google Shape;1825;p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2" name="Google Shape;183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77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5" name="Google Shape;1835;p17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6" name="Google Shape;1836;p17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3" name="Google Shape;184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78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6" name="Google Shape;1846;p17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47" name="Google Shape;1847;p17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4" name="Google Shape;185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79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7" name="Google Shape;1857;p17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58" name="Google Shape;1858;p17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5" name="Google Shape;186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8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80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8" name="Google Shape;1868;p18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69" name="Google Shape;1869;p18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6" name="Google Shape;187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8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81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9" name="Google Shape;1879;p18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80" name="Google Shape;1880;p18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7" name="Google Shape;188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8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82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0" name="Google Shape;1890;p18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91" name="Google Shape;1891;p18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7" name="Google Shape;567;p6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8" name="Google Shape;568;p6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8" name="Google Shape;578;p6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9" name="Google Shape;579;p6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9" name="Google Shape;589;p6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0" name="Google Shape;590;p6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0" name="Google Shape;600;p6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1" name="Google Shape;601;p6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1" name="Google Shape;611;p6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2" name="Google Shape;612;p6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3" name="Google Shape;623;p6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4" name="Google Shape;634;p6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5" name="Google Shape;645;p6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6" name="Google Shape;656;p6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6" name="Google Shape;666;p6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7" name="Google Shape;667;p6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7" name="Google Shape;677;p7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8" name="Google Shape;678;p7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8" name="Google Shape;688;p7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9" name="Google Shape;689;p7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9" name="Google Shape;699;p7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0" name="Google Shape;700;p7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0" name="Google Shape;710;p7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1" name="Google Shape;711;p7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1" name="Google Shape;721;p7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2" name="Google Shape;722;p7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2" name="Google Shape;732;p7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3" name="Google Shape;733;p7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3" name="Google Shape;743;p7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4" name="Google Shape;744;p7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4" name="Google Shape;754;p7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5" name="Google Shape;755;p7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6" name="Google Shape;766;p7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1</a:t>
            </a:r>
            <a:endParaRPr/>
          </a:p>
        </p:txBody>
      </p:sp>
      <p:sp>
        <p:nvSpPr>
          <p:cNvPr id="772" name="Google Shape;77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2" name="Google Shape;782;p8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3" name="Google Shape;783;p8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3" name="Google Shape;793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4" name="Google Shape;794;p8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4" name="Google Shape;804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5" name="Google Shape;805;p8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246075"/>
            <a:ext cx="216900" cy="474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5" name="Google Shape;815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16" name="Google Shape;816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6" name="Google Shape;826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7" name="Google Shape;827;p8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7" name="Google Shape;837;p8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8" name="Google Shape;838;p8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8" name="Google Shape;848;p8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9" name="Google Shape;849;p8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9" name="Google Shape;859;p8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0" name="Google Shape;860;p8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0" name="Google Shape;870;p8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1" name="Google Shape;871;p8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0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8" name="Google Shape;888;p9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9" name="Google Shape;889;p9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9" name="Google Shape;899;p9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0" name="Google Shape;900;p9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0" name="Google Shape;910;p9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1" name="Google Shape;911;p9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1" name="Google Shape;921;p9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2" name="Google Shape;922;p9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2" name="Google Shape;932;p9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3" name="Google Shape;933;p9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3" name="Google Shape;943;p9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4" name="Google Shape;944;p9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4" name="Google Shape;954;p9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5" name="Google Shape;955;p9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5" name="Google Shape;965;p9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6" name="Google Shape;966;p9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222250"/>
            <a:ext cx="216900" cy="47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6" name="Google Shape;976;p9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7" name="Google Shape;977;p9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7" name="Google Shape;987;p9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8" name="Google Shape;988;p9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8" name="Google Shape;998;p10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9" name="Google Shape;999;p10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9" name="Google Shape;1009;p10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0" name="Google Shape;1010;p10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054050" y="3125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52400" y="20758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152400" y="34694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152400" y="5943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0" name="Google Shape;1020;p10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1" name="Google Shape;1021;p10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1" name="Google Shape;1031;p10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2" name="Google Shape;1032;p10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2" name="Google Shape;1042;p10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3" name="Google Shape;1043;p10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3" name="Google Shape;1053;p10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4" name="Google Shape;1054;p10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4" name="Google Shape;1064;p10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5" name="Google Shape;1065;p10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5" name="Google Shape;1075;p10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6" name="Google Shape;1076;p10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6" name="Google Shape;1086;p10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7" name="Google Shape;1087;p108"/>
          <p:cNvSpPr/>
          <p:nvPr/>
        </p:nvSpPr>
        <p:spPr>
          <a:xfrm>
            <a:off x="0" y="484200"/>
            <a:ext cx="927000" cy="130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7" name="Google Shape;1097;p10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8" name="Google Shape;1098;p10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8" name="Google Shape;1108;p11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9" name="Google Shape;1109;p11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9" name="Google Shape;1119;p11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0" name="Google Shape;1120;p11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